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57" r:id="rId7"/>
    <p:sldId id="258" r:id="rId8"/>
    <p:sldId id="268" r:id="rId9"/>
    <p:sldId id="266" r:id="rId10"/>
    <p:sldId id="267" r:id="rId11"/>
    <p:sldId id="262" r:id="rId12"/>
    <p:sldId id="264" r:id="rId13"/>
    <p:sldId id="259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0FBD51-FB5B-4402-B117-7126FDB894B0}" v="41" dt="2020-03-07T12:03:10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Thomas" userId="4e33cd71-3a15-478b-bedc-3206826315fa" providerId="ADAL" clId="{060FBD51-FB5B-4402-B117-7126FDB894B0}"/>
    <pc:docChg chg="undo custSel delSld modSld sldOrd">
      <pc:chgData name="James Thomas" userId="4e33cd71-3a15-478b-bedc-3206826315fa" providerId="ADAL" clId="{060FBD51-FB5B-4402-B117-7126FDB894B0}" dt="2020-03-07T12:06:26.902" v="1967" actId="20577"/>
      <pc:docMkLst>
        <pc:docMk/>
      </pc:docMkLst>
      <pc:sldChg chg="modSp">
        <pc:chgData name="James Thomas" userId="4e33cd71-3a15-478b-bedc-3206826315fa" providerId="ADAL" clId="{060FBD51-FB5B-4402-B117-7126FDB894B0}" dt="2020-03-07T11:22:22.818" v="32" actId="20577"/>
        <pc:sldMkLst>
          <pc:docMk/>
          <pc:sldMk cId="3832629258" sldId="256"/>
        </pc:sldMkLst>
        <pc:spChg chg="mod">
          <ac:chgData name="James Thomas" userId="4e33cd71-3a15-478b-bedc-3206826315fa" providerId="ADAL" clId="{060FBD51-FB5B-4402-B117-7126FDB894B0}" dt="2020-03-07T11:22:22.818" v="32" actId="20577"/>
          <ac:spMkLst>
            <pc:docMk/>
            <pc:sldMk cId="3832629258" sldId="256"/>
            <ac:spMk id="2" creationId="{00000000-0000-0000-0000-000000000000}"/>
          </ac:spMkLst>
        </pc:spChg>
      </pc:sldChg>
      <pc:sldChg chg="addSp modSp">
        <pc:chgData name="James Thomas" userId="4e33cd71-3a15-478b-bedc-3206826315fa" providerId="ADAL" clId="{060FBD51-FB5B-4402-B117-7126FDB894B0}" dt="2020-03-07T11:57:26.227" v="1412" actId="27636"/>
        <pc:sldMkLst>
          <pc:docMk/>
          <pc:sldMk cId="2297179142" sldId="257"/>
        </pc:sldMkLst>
        <pc:spChg chg="mod">
          <ac:chgData name="James Thomas" userId="4e33cd71-3a15-478b-bedc-3206826315fa" providerId="ADAL" clId="{060FBD51-FB5B-4402-B117-7126FDB894B0}" dt="2020-03-07T11:37:21.775" v="657" actId="20577"/>
          <ac:spMkLst>
            <pc:docMk/>
            <pc:sldMk cId="2297179142" sldId="257"/>
            <ac:spMk id="2" creationId="{00000000-0000-0000-0000-000000000000}"/>
          </ac:spMkLst>
        </pc:spChg>
        <pc:spChg chg="mod">
          <ac:chgData name="James Thomas" userId="4e33cd71-3a15-478b-bedc-3206826315fa" providerId="ADAL" clId="{060FBD51-FB5B-4402-B117-7126FDB894B0}" dt="2020-03-07T11:57:26.227" v="1412" actId="27636"/>
          <ac:spMkLst>
            <pc:docMk/>
            <pc:sldMk cId="2297179142" sldId="257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1:58.124" v="1147" actId="20577"/>
          <ac:spMkLst>
            <pc:docMk/>
            <pc:sldMk cId="2297179142" sldId="257"/>
            <ac:spMk id="4" creationId="{65C2D40D-D693-4B0B-B237-BE4F5471FCB3}"/>
          </ac:spMkLst>
        </pc:spChg>
      </pc:sldChg>
      <pc:sldChg chg="addSp modSp ord">
        <pc:chgData name="James Thomas" userId="4e33cd71-3a15-478b-bedc-3206826315fa" providerId="ADAL" clId="{060FBD51-FB5B-4402-B117-7126FDB894B0}" dt="2020-03-07T12:01:10.240" v="1648" actId="20577"/>
        <pc:sldMkLst>
          <pc:docMk/>
          <pc:sldMk cId="2619144334" sldId="258"/>
        </pc:sldMkLst>
        <pc:spChg chg="mod">
          <ac:chgData name="James Thomas" userId="4e33cd71-3a15-478b-bedc-3206826315fa" providerId="ADAL" clId="{060FBD51-FB5B-4402-B117-7126FDB894B0}" dt="2020-03-07T11:57:42.824" v="1414" actId="20577"/>
          <ac:spMkLst>
            <pc:docMk/>
            <pc:sldMk cId="2619144334" sldId="258"/>
            <ac:spMk id="2" creationId="{00000000-0000-0000-0000-000000000000}"/>
          </ac:spMkLst>
        </pc:spChg>
        <pc:spChg chg="mod">
          <ac:chgData name="James Thomas" userId="4e33cd71-3a15-478b-bedc-3206826315fa" providerId="ADAL" clId="{060FBD51-FB5B-4402-B117-7126FDB894B0}" dt="2020-03-07T12:01:10.240" v="1648" actId="20577"/>
          <ac:spMkLst>
            <pc:docMk/>
            <pc:sldMk cId="2619144334" sldId="258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2:11.881" v="1163" actId="20577"/>
          <ac:spMkLst>
            <pc:docMk/>
            <pc:sldMk cId="2619144334" sldId="258"/>
            <ac:spMk id="4" creationId="{127C3153-95B4-48D9-B0DA-D540132343EA}"/>
          </ac:spMkLst>
        </pc:spChg>
      </pc:sldChg>
      <pc:sldChg chg="addSp modSp ord">
        <pc:chgData name="James Thomas" userId="4e33cd71-3a15-478b-bedc-3206826315fa" providerId="ADAL" clId="{060FBD51-FB5B-4402-B117-7126FDB894B0}" dt="2020-03-07T11:55:19.230" v="1365" actId="6549"/>
        <pc:sldMkLst>
          <pc:docMk/>
          <pc:sldMk cId="1182987594" sldId="259"/>
        </pc:sldMkLst>
        <pc:spChg chg="add mod">
          <ac:chgData name="James Thomas" userId="4e33cd71-3a15-478b-bedc-3206826315fa" providerId="ADAL" clId="{060FBD51-FB5B-4402-B117-7126FDB894B0}" dt="2020-03-07T11:55:19.230" v="1365" actId="6549"/>
          <ac:spMkLst>
            <pc:docMk/>
            <pc:sldMk cId="1182987594" sldId="259"/>
            <ac:spMk id="4" creationId="{758BF291-1C2F-4418-A95A-205F2777F0EC}"/>
          </ac:spMkLst>
        </pc:spChg>
      </pc:sldChg>
      <pc:sldChg chg="modSp del ord">
        <pc:chgData name="James Thomas" userId="4e33cd71-3a15-478b-bedc-3206826315fa" providerId="ADAL" clId="{060FBD51-FB5B-4402-B117-7126FDB894B0}" dt="2020-03-07T11:43:38.005" v="923" actId="2696"/>
        <pc:sldMkLst>
          <pc:docMk/>
          <pc:sldMk cId="2950836872" sldId="260"/>
        </pc:sldMkLst>
        <pc:spChg chg="mod">
          <ac:chgData name="James Thomas" userId="4e33cd71-3a15-478b-bedc-3206826315fa" providerId="ADAL" clId="{060FBD51-FB5B-4402-B117-7126FDB894B0}" dt="2020-03-07T11:43:00.743" v="907" actId="20577"/>
          <ac:spMkLst>
            <pc:docMk/>
            <pc:sldMk cId="2950836872" sldId="260"/>
            <ac:spMk id="3" creationId="{00000000-0000-0000-0000-000000000000}"/>
          </ac:spMkLst>
        </pc:spChg>
      </pc:sldChg>
      <pc:sldChg chg="del">
        <pc:chgData name="James Thomas" userId="4e33cd71-3a15-478b-bedc-3206826315fa" providerId="ADAL" clId="{060FBD51-FB5B-4402-B117-7126FDB894B0}" dt="2020-03-07T11:25:31.312" v="96" actId="2696"/>
        <pc:sldMkLst>
          <pc:docMk/>
          <pc:sldMk cId="3573748083" sldId="261"/>
        </pc:sldMkLst>
      </pc:sldChg>
      <pc:sldChg chg="addSp modSp">
        <pc:chgData name="James Thomas" userId="4e33cd71-3a15-478b-bedc-3206826315fa" providerId="ADAL" clId="{060FBD51-FB5B-4402-B117-7126FDB894B0}" dt="2020-03-07T11:54:19.097" v="1310" actId="14100"/>
        <pc:sldMkLst>
          <pc:docMk/>
          <pc:sldMk cId="1118937006" sldId="262"/>
        </pc:sldMkLst>
        <pc:spChg chg="mod">
          <ac:chgData name="James Thomas" userId="4e33cd71-3a15-478b-bedc-3206826315fa" providerId="ADAL" clId="{060FBD51-FB5B-4402-B117-7126FDB894B0}" dt="2020-03-07T11:44:49.301" v="931" actId="14100"/>
          <ac:spMkLst>
            <pc:docMk/>
            <pc:sldMk cId="1118937006" sldId="262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4:19.097" v="1310" actId="14100"/>
          <ac:spMkLst>
            <pc:docMk/>
            <pc:sldMk cId="1118937006" sldId="262"/>
            <ac:spMk id="4" creationId="{3A2A4E9F-C418-47B8-B8A1-2D374C0750CC}"/>
          </ac:spMkLst>
        </pc:spChg>
      </pc:sldChg>
      <pc:sldChg chg="modSp">
        <pc:chgData name="James Thomas" userId="4e33cd71-3a15-478b-bedc-3206826315fa" providerId="ADAL" clId="{060FBD51-FB5B-4402-B117-7126FDB894B0}" dt="2020-03-07T11:25:16.291" v="95" actId="20577"/>
        <pc:sldMkLst>
          <pc:docMk/>
          <pc:sldMk cId="1389431900" sldId="263"/>
        </pc:sldMkLst>
        <pc:spChg chg="mod">
          <ac:chgData name="James Thomas" userId="4e33cd71-3a15-478b-bedc-3206826315fa" providerId="ADAL" clId="{060FBD51-FB5B-4402-B117-7126FDB894B0}" dt="2020-03-07T11:25:16.291" v="95" actId="20577"/>
          <ac:spMkLst>
            <pc:docMk/>
            <pc:sldMk cId="1389431900" sldId="263"/>
            <ac:spMk id="3" creationId="{00000000-0000-0000-0000-000000000000}"/>
          </ac:spMkLst>
        </pc:spChg>
      </pc:sldChg>
      <pc:sldChg chg="addSp">
        <pc:chgData name="James Thomas" userId="4e33cd71-3a15-478b-bedc-3206826315fa" providerId="ADAL" clId="{060FBD51-FB5B-4402-B117-7126FDB894B0}" dt="2020-03-07T11:54:47.768" v="1316"/>
        <pc:sldMkLst>
          <pc:docMk/>
          <pc:sldMk cId="2469394049" sldId="264"/>
        </pc:sldMkLst>
        <pc:spChg chg="add">
          <ac:chgData name="James Thomas" userId="4e33cd71-3a15-478b-bedc-3206826315fa" providerId="ADAL" clId="{060FBD51-FB5B-4402-B117-7126FDB894B0}" dt="2020-03-07T11:54:47.768" v="1316"/>
          <ac:spMkLst>
            <pc:docMk/>
            <pc:sldMk cId="2469394049" sldId="264"/>
            <ac:spMk id="4" creationId="{0D0E4727-5313-45AC-8E8D-730DB29668A3}"/>
          </ac:spMkLst>
        </pc:spChg>
      </pc:sldChg>
      <pc:sldChg chg="del">
        <pc:chgData name="James Thomas" userId="4e33cd71-3a15-478b-bedc-3206826315fa" providerId="ADAL" clId="{060FBD51-FB5B-4402-B117-7126FDB894B0}" dt="2020-03-07T11:39:09.046" v="759" actId="2696"/>
        <pc:sldMkLst>
          <pc:docMk/>
          <pc:sldMk cId="1602911898" sldId="265"/>
        </pc:sldMkLst>
      </pc:sldChg>
      <pc:sldChg chg="addSp modSp">
        <pc:chgData name="James Thomas" userId="4e33cd71-3a15-478b-bedc-3206826315fa" providerId="ADAL" clId="{060FBD51-FB5B-4402-B117-7126FDB894B0}" dt="2020-03-07T12:03:10.400" v="1659" actId="27636"/>
        <pc:sldMkLst>
          <pc:docMk/>
          <pc:sldMk cId="3260788786" sldId="266"/>
        </pc:sldMkLst>
        <pc:spChg chg="mod">
          <ac:chgData name="James Thomas" userId="4e33cd71-3a15-478b-bedc-3206826315fa" providerId="ADAL" clId="{060FBD51-FB5B-4402-B117-7126FDB894B0}" dt="2020-03-07T12:03:10.400" v="1659" actId="27636"/>
          <ac:spMkLst>
            <pc:docMk/>
            <pc:sldMk cId="3260788786" sldId="266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4:29.771" v="1315" actId="313"/>
          <ac:spMkLst>
            <pc:docMk/>
            <pc:sldMk cId="3260788786" sldId="266"/>
            <ac:spMk id="4" creationId="{C8969CD5-7BCE-436F-B723-8A4CF1324E53}"/>
          </ac:spMkLst>
        </pc:spChg>
      </pc:sldChg>
      <pc:sldChg chg="addSp modSp">
        <pc:chgData name="James Thomas" userId="4e33cd71-3a15-478b-bedc-3206826315fa" providerId="ADAL" clId="{060FBD51-FB5B-4402-B117-7126FDB894B0}" dt="2020-03-07T12:06:26.902" v="1967" actId="20577"/>
        <pc:sldMkLst>
          <pc:docMk/>
          <pc:sldMk cId="2631138951" sldId="267"/>
        </pc:sldMkLst>
        <pc:spChg chg="mod">
          <ac:chgData name="James Thomas" userId="4e33cd71-3a15-478b-bedc-3206826315fa" providerId="ADAL" clId="{060FBD51-FB5B-4402-B117-7126FDB894B0}" dt="2020-03-07T12:06:26.902" v="1967" actId="20577"/>
          <ac:spMkLst>
            <pc:docMk/>
            <pc:sldMk cId="2631138951" sldId="267"/>
            <ac:spMk id="3" creationId="{65531838-6C52-4B39-AE62-C2970CF2D624}"/>
          </ac:spMkLst>
        </pc:spChg>
        <pc:spChg chg="add mod">
          <ac:chgData name="James Thomas" userId="4e33cd71-3a15-478b-bedc-3206826315fa" providerId="ADAL" clId="{060FBD51-FB5B-4402-B117-7126FDB894B0}" dt="2020-03-07T11:54:25.083" v="1311" actId="20577"/>
          <ac:spMkLst>
            <pc:docMk/>
            <pc:sldMk cId="2631138951" sldId="267"/>
            <ac:spMk id="4" creationId="{05360654-4DB9-4524-88D5-952438DE8E2D}"/>
          </ac:spMkLst>
        </pc:spChg>
      </pc:sldChg>
      <pc:sldChg chg="addSp modSp">
        <pc:chgData name="James Thomas" userId="4e33cd71-3a15-478b-bedc-3206826315fa" providerId="ADAL" clId="{060FBD51-FB5B-4402-B117-7126FDB894B0}" dt="2020-03-07T12:02:31.981" v="1654"/>
        <pc:sldMkLst>
          <pc:docMk/>
          <pc:sldMk cId="1566959085" sldId="268"/>
        </pc:sldMkLst>
        <pc:spChg chg="mod">
          <ac:chgData name="James Thomas" userId="4e33cd71-3a15-478b-bedc-3206826315fa" providerId="ADAL" clId="{060FBD51-FB5B-4402-B117-7126FDB894B0}" dt="2020-03-07T11:48:25.781" v="1033" actId="20577"/>
          <ac:spMkLst>
            <pc:docMk/>
            <pc:sldMk cId="1566959085" sldId="268"/>
            <ac:spMk id="3" creationId="{79EB2129-9454-46F7-9897-5E3C9E7D328F}"/>
          </ac:spMkLst>
        </pc:spChg>
        <pc:spChg chg="add mod">
          <ac:chgData name="James Thomas" userId="4e33cd71-3a15-478b-bedc-3206826315fa" providerId="ADAL" clId="{060FBD51-FB5B-4402-B117-7126FDB894B0}" dt="2020-03-07T12:02:31.981" v="1654"/>
          <ac:spMkLst>
            <pc:docMk/>
            <pc:sldMk cId="1566959085" sldId="268"/>
            <ac:spMk id="4" creationId="{1B00EA63-D69F-47AA-AC47-A7F8007FE628}"/>
          </ac:spMkLst>
        </pc:spChg>
      </pc:sldChg>
      <pc:sldChg chg="addSp modSp">
        <pc:chgData name="James Thomas" userId="4e33cd71-3a15-478b-bedc-3206826315fa" providerId="ADAL" clId="{060FBD51-FB5B-4402-B117-7126FDB894B0}" dt="2020-03-07T11:55:33.800" v="1403" actId="313"/>
        <pc:sldMkLst>
          <pc:docMk/>
          <pc:sldMk cId="619485737" sldId="269"/>
        </pc:sldMkLst>
        <pc:spChg chg="mod">
          <ac:chgData name="James Thomas" userId="4e33cd71-3a15-478b-bedc-3206826315fa" providerId="ADAL" clId="{060FBD51-FB5B-4402-B117-7126FDB894B0}" dt="2020-03-07T11:39:48.262" v="765" actId="20577"/>
          <ac:spMkLst>
            <pc:docMk/>
            <pc:sldMk cId="619485737" sldId="269"/>
            <ac:spMk id="2" creationId="{00000000-0000-0000-0000-000000000000}"/>
          </ac:spMkLst>
        </pc:spChg>
        <pc:spChg chg="mod">
          <ac:chgData name="James Thomas" userId="4e33cd71-3a15-478b-bedc-3206826315fa" providerId="ADAL" clId="{060FBD51-FB5B-4402-B117-7126FDB894B0}" dt="2020-03-07T11:42:08.180" v="897" actId="20577"/>
          <ac:spMkLst>
            <pc:docMk/>
            <pc:sldMk cId="619485737" sldId="269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5:33.800" v="1403" actId="313"/>
          <ac:spMkLst>
            <pc:docMk/>
            <pc:sldMk cId="619485737" sldId="269"/>
            <ac:spMk id="4" creationId="{1D61CD1E-742F-4349-842F-35FA1C606C4C}"/>
          </ac:spMkLst>
        </pc:spChg>
      </pc:sldChg>
    </pc:docChg>
  </pc:docChgLst>
  <pc:docChgLst>
    <pc:chgData name="James Thomas" userId="4e33cd71-3a15-478b-bedc-3206826315fa" providerId="ADAL" clId="{FD96B5B7-1554-426E-BF0B-F14D72234AAC}"/>
    <pc:docChg chg="undo custSel modSld">
      <pc:chgData name="James Thomas" userId="4e33cd71-3a15-478b-bedc-3206826315fa" providerId="ADAL" clId="{FD96B5B7-1554-426E-BF0B-F14D72234AAC}" dt="2019-06-03T09:57:18.077" v="360" actId="20577"/>
      <pc:docMkLst>
        <pc:docMk/>
      </pc:docMkLst>
      <pc:sldChg chg="modSp">
        <pc:chgData name="James Thomas" userId="4e33cd71-3a15-478b-bedc-3206826315fa" providerId="ADAL" clId="{FD96B5B7-1554-426E-BF0B-F14D72234AAC}" dt="2019-06-03T09:57:12.523" v="355" actId="20577"/>
        <pc:sldMkLst>
          <pc:docMk/>
          <pc:sldMk cId="2950836872" sldId="260"/>
        </pc:sldMkLst>
        <pc:spChg chg="mod">
          <ac:chgData name="James Thomas" userId="4e33cd71-3a15-478b-bedc-3206826315fa" providerId="ADAL" clId="{FD96B5B7-1554-426E-BF0B-F14D72234AAC}" dt="2019-06-03T09:57:12.523" v="355" actId="20577"/>
          <ac:spMkLst>
            <pc:docMk/>
            <pc:sldMk cId="2950836872" sldId="260"/>
            <ac:spMk id="2" creationId="{00000000-0000-0000-0000-000000000000}"/>
          </ac:spMkLst>
        </pc:spChg>
      </pc:sldChg>
      <pc:sldChg chg="modSp">
        <pc:chgData name="James Thomas" userId="4e33cd71-3a15-478b-bedc-3206826315fa" providerId="ADAL" clId="{FD96B5B7-1554-426E-BF0B-F14D72234AAC}" dt="2019-06-03T09:57:18.077" v="360" actId="20577"/>
        <pc:sldMkLst>
          <pc:docMk/>
          <pc:sldMk cId="1118937006" sldId="262"/>
        </pc:sldMkLst>
        <pc:spChg chg="mod">
          <ac:chgData name="James Thomas" userId="4e33cd71-3a15-478b-bedc-3206826315fa" providerId="ADAL" clId="{FD96B5B7-1554-426E-BF0B-F14D72234AAC}" dt="2019-06-03T09:57:18.077" v="360" actId="20577"/>
          <ac:spMkLst>
            <pc:docMk/>
            <pc:sldMk cId="1118937006" sldId="262"/>
            <ac:spMk id="2" creationId="{00000000-0000-0000-0000-000000000000}"/>
          </ac:spMkLst>
        </pc:spChg>
      </pc:sldChg>
      <pc:sldChg chg="modSp">
        <pc:chgData name="James Thomas" userId="4e33cd71-3a15-478b-bedc-3206826315fa" providerId="ADAL" clId="{FD96B5B7-1554-426E-BF0B-F14D72234AAC}" dt="2019-06-03T09:55:24.107" v="254" actId="20577"/>
        <pc:sldMkLst>
          <pc:docMk/>
          <pc:sldMk cId="3260788786" sldId="266"/>
        </pc:sldMkLst>
        <pc:spChg chg="mod">
          <ac:chgData name="James Thomas" userId="4e33cd71-3a15-478b-bedc-3206826315fa" providerId="ADAL" clId="{FD96B5B7-1554-426E-BF0B-F14D72234AAC}" dt="2019-06-03T09:50:38.158" v="16" actId="20577"/>
          <ac:spMkLst>
            <pc:docMk/>
            <pc:sldMk cId="3260788786" sldId="266"/>
            <ac:spMk id="2" creationId="{00000000-0000-0000-0000-000000000000}"/>
          </ac:spMkLst>
        </pc:spChg>
        <pc:spChg chg="mod">
          <ac:chgData name="James Thomas" userId="4e33cd71-3a15-478b-bedc-3206826315fa" providerId="ADAL" clId="{FD96B5B7-1554-426E-BF0B-F14D72234AAC}" dt="2019-06-03T09:55:24.107" v="254" actId="20577"/>
          <ac:spMkLst>
            <pc:docMk/>
            <pc:sldMk cId="3260788786" sldId="266"/>
            <ac:spMk id="3" creationId="{00000000-0000-0000-0000-000000000000}"/>
          </ac:spMkLst>
        </pc:spChg>
      </pc:sldChg>
      <pc:sldChg chg="modSp">
        <pc:chgData name="James Thomas" userId="4e33cd71-3a15-478b-bedc-3206826315fa" providerId="ADAL" clId="{FD96B5B7-1554-426E-BF0B-F14D72234AAC}" dt="2019-06-03T09:56:36.971" v="340" actId="20577"/>
        <pc:sldMkLst>
          <pc:docMk/>
          <pc:sldMk cId="2631138951" sldId="267"/>
        </pc:sldMkLst>
        <pc:spChg chg="mod">
          <ac:chgData name="James Thomas" userId="4e33cd71-3a15-478b-bedc-3206826315fa" providerId="ADAL" clId="{FD96B5B7-1554-426E-BF0B-F14D72234AAC}" dt="2019-06-03T09:56:36.971" v="340" actId="20577"/>
          <ac:spMkLst>
            <pc:docMk/>
            <pc:sldMk cId="2631138951" sldId="267"/>
            <ac:spMk id="3" creationId="{65531838-6C52-4B39-AE62-C2970CF2D6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19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46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6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5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45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83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5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56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45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D41EE-0EA0-4BE0-8692-8C168E0B1755}" type="datetimeFigureOut">
              <a:rPr lang="en-GB" smtClean="0"/>
              <a:t>07/03/2020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90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Template slide pack for First Phase Business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1800" dirty="0"/>
              <a:t>[This is the sort of information that would be expected, but you may not be able to provide it all in the first instance. </a:t>
            </a:r>
          </a:p>
          <a:p>
            <a:r>
              <a:rPr lang="en-GB" sz="1800" dirty="0"/>
              <a:t>Please provide what information you can]</a:t>
            </a:r>
            <a:endParaRPr lang="en-GB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262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Current members</a:t>
            </a:r>
          </a:p>
          <a:p>
            <a:pPr lvl="1"/>
            <a:r>
              <a:rPr lang="en-GB" sz="2400" dirty="0"/>
              <a:t>CVs</a:t>
            </a:r>
          </a:p>
          <a:p>
            <a:r>
              <a:rPr lang="en-GB" dirty="0"/>
              <a:t>Skills still needed</a:t>
            </a:r>
          </a:p>
          <a:p>
            <a:pPr lvl="1"/>
            <a:r>
              <a:rPr lang="en-GB" sz="2400" dirty="0"/>
              <a:t>Recruitment plans?</a:t>
            </a:r>
          </a:p>
          <a:p>
            <a:r>
              <a:rPr lang="en-GB" sz="2800" dirty="0"/>
              <a:t>Project History</a:t>
            </a:r>
          </a:p>
          <a:p>
            <a:pPr lvl="1"/>
            <a:r>
              <a:rPr lang="en-GB" sz="2400" dirty="0"/>
              <a:t>Who has been doing what, since when?</a:t>
            </a:r>
          </a:p>
          <a:p>
            <a:r>
              <a:rPr lang="en-GB" sz="2800" dirty="0"/>
              <a:t>Future plans</a:t>
            </a:r>
          </a:p>
          <a:p>
            <a:pPr lvl="1"/>
            <a:r>
              <a:rPr lang="en-GB" sz="2400" dirty="0"/>
              <a:t>Who will be filling what role within the company?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8BF291-1C2F-4418-A95A-205F2777F0EC}"/>
              </a:ext>
            </a:extLst>
          </p:cNvPr>
          <p:cNvSpPr txBox="1"/>
          <p:nvPr/>
        </p:nvSpPr>
        <p:spPr>
          <a:xfrm>
            <a:off x="457200" y="6214030"/>
            <a:ext cx="6203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section:</a:t>
            </a:r>
          </a:p>
          <a:p>
            <a:r>
              <a:rPr lang="en-GB" dirty="0"/>
              <a:t>“Key Resources”</a:t>
            </a:r>
          </a:p>
        </p:txBody>
      </p:sp>
    </p:spTree>
    <p:extLst>
      <p:ext uri="{BB962C8B-B14F-4D97-AF65-F5344CB8AC3E}">
        <p14:creationId xmlns:p14="http://schemas.microsoft.com/office/powerpoint/2010/main" val="1182987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Financial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Details of business model</a:t>
            </a:r>
          </a:p>
          <a:p>
            <a:pPr lvl="1"/>
            <a:r>
              <a:rPr lang="en-GB" sz="2400" dirty="0"/>
              <a:t>How are you going to make money? </a:t>
            </a:r>
          </a:p>
          <a:p>
            <a:pPr lvl="2"/>
            <a:r>
              <a:rPr lang="en-GB" sz="2000" dirty="0"/>
              <a:t>E.g. Sell physical product, license software, consulting services?</a:t>
            </a:r>
          </a:p>
          <a:p>
            <a:pPr lvl="1"/>
            <a:r>
              <a:rPr lang="en-GB" sz="2400" dirty="0"/>
              <a:t>When will you have a product ready to sell?</a:t>
            </a:r>
            <a:endParaRPr lang="en-GB" sz="2800" dirty="0"/>
          </a:p>
          <a:p>
            <a:r>
              <a:rPr lang="en-GB" sz="2800" dirty="0"/>
              <a:t>Show your calculations</a:t>
            </a:r>
          </a:p>
          <a:p>
            <a:pPr lvl="1"/>
            <a:r>
              <a:rPr lang="en-GB" sz="2400" dirty="0"/>
              <a:t>How much will it cost you to make the product?</a:t>
            </a:r>
          </a:p>
          <a:p>
            <a:pPr lvl="1"/>
            <a:r>
              <a:rPr lang="en-GB" sz="2400" dirty="0"/>
              <a:t>How much will you sell it for?</a:t>
            </a:r>
          </a:p>
          <a:p>
            <a:pPr lvl="1"/>
            <a:r>
              <a:rPr lang="en-GB" sz="2400" dirty="0"/>
              <a:t>What profit will you obtain?</a:t>
            </a:r>
          </a:p>
          <a:p>
            <a:r>
              <a:rPr lang="en-GB" sz="2800" dirty="0"/>
              <a:t>Simple profit and loss, and cash flow</a:t>
            </a:r>
          </a:p>
          <a:p>
            <a:pPr lvl="1"/>
            <a:r>
              <a:rPr lang="en-GB" sz="2400" dirty="0"/>
              <a:t>Detailed breakdown for Year 1</a:t>
            </a:r>
          </a:p>
          <a:p>
            <a:pPr lvl="1"/>
            <a:r>
              <a:rPr lang="en-GB" sz="2400" dirty="0"/>
              <a:t>Broad estimate for Years 2-5 – aim to identify ‘break-even’ point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61CD1E-742F-4349-842F-35FA1C606C4C}"/>
              </a:ext>
            </a:extLst>
          </p:cNvPr>
          <p:cNvSpPr txBox="1"/>
          <p:nvPr/>
        </p:nvSpPr>
        <p:spPr>
          <a:xfrm>
            <a:off x="457200" y="6214030"/>
            <a:ext cx="6203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</a:t>
            </a:r>
          </a:p>
          <a:p>
            <a:r>
              <a:rPr lang="en-GB" dirty="0"/>
              <a:t>“Cost Structure”, “Revenue Streams”</a:t>
            </a:r>
          </a:p>
        </p:txBody>
      </p:sp>
    </p:spTree>
    <p:extLst>
      <p:ext uri="{BB962C8B-B14F-4D97-AF65-F5344CB8AC3E}">
        <p14:creationId xmlns:p14="http://schemas.microsoft.com/office/powerpoint/2010/main" val="619485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Abstract/summary to be completed after rest of the pack</a:t>
            </a:r>
          </a:p>
          <a:p>
            <a:r>
              <a:rPr lang="en-GB" dirty="0"/>
              <a:t>Mission &amp; Vision</a:t>
            </a:r>
          </a:p>
          <a:p>
            <a:pPr lvl="1"/>
            <a:r>
              <a:rPr lang="en-GB" dirty="0"/>
              <a:t>What is the reason for the company’s existence?</a:t>
            </a:r>
          </a:p>
          <a:p>
            <a:pPr lvl="2"/>
            <a:r>
              <a:rPr lang="en-GB" dirty="0"/>
              <a:t>Why might people be motivated to work for you?</a:t>
            </a:r>
          </a:p>
          <a:p>
            <a:pPr lvl="1"/>
            <a:r>
              <a:rPr lang="en-GB" dirty="0"/>
              <a:t>What is your ambition?</a:t>
            </a:r>
          </a:p>
          <a:p>
            <a:pPr lvl="2"/>
            <a:r>
              <a:rPr lang="en-GB" dirty="0"/>
              <a:t>E.g.</a:t>
            </a:r>
          </a:p>
          <a:p>
            <a:pPr lvl="3"/>
            <a:r>
              <a:rPr lang="en-GB" dirty="0"/>
              <a:t>How many lives do you want to impact and how?</a:t>
            </a:r>
          </a:p>
          <a:p>
            <a:pPr lvl="3"/>
            <a:r>
              <a:rPr lang="en-GB" dirty="0"/>
              <a:t>What behaviours do you want to change?</a:t>
            </a:r>
          </a:p>
          <a:p>
            <a:pPr lvl="3"/>
            <a:r>
              <a:rPr lang="en-GB" dirty="0"/>
              <a:t>Do you want to sell the company to someone else or build the next HP or GSK?</a:t>
            </a:r>
          </a:p>
          <a:p>
            <a:r>
              <a:rPr lang="en-GB" dirty="0"/>
              <a:t>Please include why you think that this is the right time for this product/service to come out</a:t>
            </a:r>
          </a:p>
        </p:txBody>
      </p:sp>
    </p:spTree>
    <p:extLst>
      <p:ext uri="{BB962C8B-B14F-4D97-AF65-F5344CB8AC3E}">
        <p14:creationId xmlns:p14="http://schemas.microsoft.com/office/powerpoint/2010/main" val="138943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Market and Customers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What is the market?</a:t>
            </a:r>
          </a:p>
          <a:p>
            <a:pPr lvl="1"/>
            <a:r>
              <a:rPr lang="en-GB" sz="2400" dirty="0"/>
              <a:t>What problem are you solving and for whom?</a:t>
            </a:r>
          </a:p>
          <a:p>
            <a:pPr lvl="1"/>
            <a:r>
              <a:rPr lang="en-GB" sz="2400" dirty="0"/>
              <a:t>Who are the different types of groups of customers?</a:t>
            </a:r>
          </a:p>
          <a:p>
            <a:pPr lvl="2"/>
            <a:r>
              <a:rPr lang="en-GB" sz="2000" dirty="0"/>
              <a:t>I.e. Customer segments</a:t>
            </a:r>
            <a:endParaRPr lang="en-GB" sz="2400" dirty="0"/>
          </a:p>
          <a:p>
            <a:r>
              <a:rPr lang="en-GB" dirty="0"/>
              <a:t>Market size?</a:t>
            </a:r>
          </a:p>
          <a:p>
            <a:pPr lvl="1"/>
            <a:r>
              <a:rPr lang="en-GB" sz="2400" dirty="0"/>
              <a:t>Total Addressable Market (TAM): everyone you wish to reach with your product</a:t>
            </a:r>
          </a:p>
          <a:p>
            <a:pPr lvl="1"/>
            <a:r>
              <a:rPr lang="en-GB" sz="2400" dirty="0"/>
              <a:t>Specific Addressable Market (SAM): the portion of TAM you will target</a:t>
            </a:r>
          </a:p>
          <a:p>
            <a:pPr lvl="1"/>
            <a:r>
              <a:rPr lang="en-GB" sz="2400" dirty="0"/>
              <a:t>Share of Market (SOM): the subset of your SAM that you will realistically reach in the first years of business</a:t>
            </a:r>
          </a:p>
          <a:p>
            <a:pPr lvl="1"/>
            <a:r>
              <a:rPr lang="en-GB" sz="2400" dirty="0"/>
              <a:t>Bottom-up and Top-down calculations</a:t>
            </a:r>
          </a:p>
          <a:p>
            <a:r>
              <a:rPr lang="en-GB" dirty="0"/>
              <a:t>Customer feedback?</a:t>
            </a:r>
          </a:p>
          <a:p>
            <a:pPr lvl="1"/>
            <a:r>
              <a:rPr lang="en-GB" sz="2400" dirty="0"/>
              <a:t>Any interactions to date? How many and what did they say?</a:t>
            </a:r>
          </a:p>
          <a:p>
            <a:endParaRPr lang="en-GB" sz="2800" dirty="0"/>
          </a:p>
          <a:p>
            <a:endParaRPr lang="en-GB" sz="2800" dirty="0"/>
          </a:p>
          <a:p>
            <a:pPr marL="457200" lvl="1" indent="0">
              <a:buNone/>
            </a:pPr>
            <a:endParaRPr lang="en-GB" sz="2400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C2D40D-D693-4B0B-B237-BE4F5471FCB3}"/>
              </a:ext>
            </a:extLst>
          </p:cNvPr>
          <p:cNvSpPr txBox="1"/>
          <p:nvPr/>
        </p:nvSpPr>
        <p:spPr>
          <a:xfrm>
            <a:off x="457200" y="6214030"/>
            <a:ext cx="4690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section: “Customer Segments”</a:t>
            </a:r>
          </a:p>
        </p:txBody>
      </p:sp>
    </p:spTree>
    <p:extLst>
      <p:ext uri="{BB962C8B-B14F-4D97-AF65-F5344CB8AC3E}">
        <p14:creationId xmlns:p14="http://schemas.microsoft.com/office/powerpoint/2010/main" val="229717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Value Proposition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benefit are you providing, for who and how do you do it uniquely well?</a:t>
            </a:r>
          </a:p>
          <a:p>
            <a:r>
              <a:rPr lang="en-GB" dirty="0"/>
              <a:t>What are the key benefits to customers?</a:t>
            </a:r>
            <a:endParaRPr lang="en-GB" sz="2400" b="1" dirty="0"/>
          </a:p>
          <a:p>
            <a:pPr lvl="1"/>
            <a:r>
              <a:rPr lang="en-GB" sz="2400" dirty="0"/>
              <a:t>I.e. How is it better in a way that means customers are more likely to buy it?</a:t>
            </a:r>
          </a:p>
          <a:p>
            <a:pPr lvl="2"/>
            <a:r>
              <a:rPr lang="en-GB" sz="2000" dirty="0"/>
              <a:t>E.g. Does it enable them to do something they couldn’t do before? Is it cheaper than current solutions? More durable? Less invasive?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7C3153-95B4-48D9-B0DA-D540132343EA}"/>
              </a:ext>
            </a:extLst>
          </p:cNvPr>
          <p:cNvSpPr txBox="1"/>
          <p:nvPr/>
        </p:nvSpPr>
        <p:spPr>
          <a:xfrm>
            <a:off x="457200" y="6214030"/>
            <a:ext cx="4402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section: “Value Proposition”</a:t>
            </a:r>
          </a:p>
        </p:txBody>
      </p:sp>
    </p:spTree>
    <p:extLst>
      <p:ext uri="{BB962C8B-B14F-4D97-AF65-F5344CB8AC3E}">
        <p14:creationId xmlns:p14="http://schemas.microsoft.com/office/powerpoint/2010/main" val="2619144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AFE36-8ED2-4C86-9F33-177E148FA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Product/Service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B2129-9454-46F7-9897-5E3C9E7D3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product or service are you going to be selling?</a:t>
            </a:r>
          </a:p>
          <a:p>
            <a:r>
              <a:rPr lang="en-GB" dirty="0"/>
              <a:t>What is the research/technology that this is based 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00EA63-D69F-47AA-AC47-A7F8007FE628}"/>
              </a:ext>
            </a:extLst>
          </p:cNvPr>
          <p:cNvSpPr txBox="1"/>
          <p:nvPr/>
        </p:nvSpPr>
        <p:spPr>
          <a:xfrm>
            <a:off x="457200" y="6214030"/>
            <a:ext cx="5987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 </a:t>
            </a:r>
          </a:p>
          <a:p>
            <a:r>
              <a:rPr lang="en-GB" dirty="0"/>
              <a:t>“Key Activities”, “Key Resources”, “Customer Relationships”</a:t>
            </a:r>
          </a:p>
        </p:txBody>
      </p:sp>
    </p:spTree>
    <p:extLst>
      <p:ext uri="{BB962C8B-B14F-4D97-AF65-F5344CB8AC3E}">
        <p14:creationId xmlns:p14="http://schemas.microsoft.com/office/powerpoint/2010/main" val="1566959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Defensibility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How will you maintain your competitive advantage over time?</a:t>
            </a:r>
          </a:p>
          <a:p>
            <a:pPr lvl="1"/>
            <a:r>
              <a:rPr lang="en-GB" dirty="0"/>
              <a:t>Ongoing research and development?</a:t>
            </a:r>
          </a:p>
          <a:p>
            <a:pPr lvl="1"/>
            <a:r>
              <a:rPr lang="en-GB" dirty="0"/>
              <a:t>Can the idea be protected?</a:t>
            </a:r>
          </a:p>
          <a:p>
            <a:pPr lvl="2"/>
            <a:r>
              <a:rPr lang="en-GB" sz="2000" dirty="0"/>
              <a:t>Details of IP protection</a:t>
            </a:r>
          </a:p>
          <a:p>
            <a:pPr lvl="3"/>
            <a:r>
              <a:rPr lang="en-GB" sz="1600" dirty="0"/>
              <a:t>Patents? Trade Secrets? Copyright?</a:t>
            </a:r>
          </a:p>
          <a:p>
            <a:pPr lvl="1"/>
            <a:r>
              <a:rPr lang="en-GB" dirty="0"/>
              <a:t>Proprietary access to specific know-how/data/resources?</a:t>
            </a:r>
          </a:p>
          <a:p>
            <a:pPr lvl="1"/>
            <a:r>
              <a:rPr lang="en-GB" dirty="0"/>
              <a:t>Freedom to operate</a:t>
            </a:r>
          </a:p>
          <a:p>
            <a:pPr lvl="2"/>
            <a:r>
              <a:rPr lang="en-GB" sz="2000" dirty="0"/>
              <a:t>Is there any other intellectual property you need access to or permission to use?</a:t>
            </a:r>
          </a:p>
          <a:p>
            <a:pPr lvl="1"/>
            <a:endParaRPr lang="en-GB" sz="1800" dirty="0"/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969CD5-7BCE-436F-B723-8A4CF1324E53}"/>
              </a:ext>
            </a:extLst>
          </p:cNvPr>
          <p:cNvSpPr txBox="1"/>
          <p:nvPr/>
        </p:nvSpPr>
        <p:spPr>
          <a:xfrm>
            <a:off x="457200" y="6214030"/>
            <a:ext cx="4042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 “Key Activities”, “Key Resources”</a:t>
            </a:r>
          </a:p>
        </p:txBody>
      </p:sp>
    </p:spTree>
    <p:extLst>
      <p:ext uri="{BB962C8B-B14F-4D97-AF65-F5344CB8AC3E}">
        <p14:creationId xmlns:p14="http://schemas.microsoft.com/office/powerpoint/2010/main" val="326078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5A98A-6DFD-42BC-A82A-495DD4E7B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31838-6C52-4B39-AE62-C2970CF2D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Who are your competitors?</a:t>
            </a:r>
          </a:p>
          <a:p>
            <a:pPr lvl="1"/>
            <a:r>
              <a:rPr lang="en-GB" dirty="0"/>
              <a:t>Direct and indirect</a:t>
            </a:r>
          </a:p>
          <a:p>
            <a:pPr lvl="2"/>
            <a:r>
              <a:rPr lang="en-GB" dirty="0"/>
              <a:t>Direct = Someone doing something very similar to you</a:t>
            </a:r>
          </a:p>
          <a:p>
            <a:pPr lvl="3"/>
            <a:r>
              <a:rPr lang="en-GB" dirty="0"/>
              <a:t>E.g. Dominos and Papa John’s (Pizza Delivery)</a:t>
            </a:r>
          </a:p>
          <a:p>
            <a:pPr lvl="2"/>
            <a:r>
              <a:rPr lang="en-GB" dirty="0"/>
              <a:t>Indirect = Someone solving the same problem as you, but by using a different method</a:t>
            </a:r>
          </a:p>
          <a:p>
            <a:pPr lvl="3"/>
            <a:r>
              <a:rPr lang="en-GB" dirty="0"/>
              <a:t>E.g. Dominos and Burger King (</a:t>
            </a:r>
            <a:r>
              <a:rPr lang="en-GB"/>
              <a:t>Fast Food)</a:t>
            </a:r>
            <a:endParaRPr lang="en-GB" dirty="0"/>
          </a:p>
          <a:p>
            <a:r>
              <a:rPr lang="en-GB" dirty="0"/>
              <a:t>How is your solution better than theirs?</a:t>
            </a:r>
          </a:p>
          <a:p>
            <a:pPr lvl="1"/>
            <a:r>
              <a:rPr lang="en-GB" dirty="0"/>
              <a:t>E.g.</a:t>
            </a:r>
          </a:p>
          <a:p>
            <a:pPr lvl="2"/>
            <a:r>
              <a:rPr lang="en-GB" dirty="0"/>
              <a:t>Table comparing different characteristics</a:t>
            </a:r>
          </a:p>
          <a:p>
            <a:pPr lvl="2"/>
            <a:r>
              <a:rPr lang="en-GB" dirty="0"/>
              <a:t>How are current competitors failing to meet customers’ needs?</a:t>
            </a:r>
          </a:p>
          <a:p>
            <a:pPr lvl="1"/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360654-4DB9-4524-88D5-952438DE8E2D}"/>
              </a:ext>
            </a:extLst>
          </p:cNvPr>
          <p:cNvSpPr txBox="1"/>
          <p:nvPr/>
        </p:nvSpPr>
        <p:spPr>
          <a:xfrm>
            <a:off x="457200" y="6214030"/>
            <a:ext cx="4258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section: “Value Proposition”</a:t>
            </a:r>
          </a:p>
        </p:txBody>
      </p:sp>
    </p:spTree>
    <p:extLst>
      <p:ext uri="{BB962C8B-B14F-4D97-AF65-F5344CB8AC3E}">
        <p14:creationId xmlns:p14="http://schemas.microsoft.com/office/powerpoint/2010/main" val="2631138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Short </a:t>
            </a:r>
            <a:r>
              <a:rPr lang="en-GB" dirty="0"/>
              <a:t>Term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What are your plans for the first 12 months? Tell us what your start-up will do in the first year.</a:t>
            </a:r>
          </a:p>
          <a:p>
            <a:pPr marL="457200" lvl="1" indent="0">
              <a:buNone/>
            </a:pPr>
            <a:r>
              <a:rPr lang="en-GB" sz="2300" dirty="0"/>
              <a:t>E.g.</a:t>
            </a:r>
          </a:p>
          <a:p>
            <a:pPr lvl="1"/>
            <a:r>
              <a:rPr lang="en-GB" sz="2600" dirty="0"/>
              <a:t>Team building?</a:t>
            </a:r>
          </a:p>
          <a:p>
            <a:pPr lvl="1"/>
            <a:r>
              <a:rPr lang="en-GB" sz="2600" dirty="0"/>
              <a:t>New location?</a:t>
            </a:r>
          </a:p>
          <a:p>
            <a:pPr lvl="1"/>
            <a:r>
              <a:rPr lang="en-GB" sz="2600" dirty="0"/>
              <a:t>Product development?</a:t>
            </a:r>
          </a:p>
          <a:p>
            <a:pPr lvl="1"/>
            <a:r>
              <a:rPr lang="en-GB" sz="2600" dirty="0"/>
              <a:t>Business development?</a:t>
            </a:r>
          </a:p>
          <a:p>
            <a:pPr lvl="2"/>
            <a:r>
              <a:rPr lang="en-GB" sz="2100" dirty="0"/>
              <a:t>What is the commercial path to market and who do you have to interact with to get to market?</a:t>
            </a:r>
          </a:p>
          <a:p>
            <a:pPr lvl="2"/>
            <a:r>
              <a:rPr lang="en-US" sz="2100" dirty="0"/>
              <a:t>Barriers to customer adoption?</a:t>
            </a:r>
          </a:p>
          <a:p>
            <a:pPr lvl="1"/>
            <a:r>
              <a:rPr lang="en-GB" sz="2600" dirty="0"/>
              <a:t>Cash requirement?</a:t>
            </a:r>
          </a:p>
          <a:p>
            <a:pPr lvl="1"/>
            <a:r>
              <a:rPr lang="en-GB" sz="2600" dirty="0"/>
              <a:t>Milestones?</a:t>
            </a:r>
          </a:p>
          <a:p>
            <a:pPr lvl="2"/>
            <a:r>
              <a:rPr lang="en-GB" sz="2100" dirty="0"/>
              <a:t>Where will you get? What value add point will you reach?</a:t>
            </a:r>
          </a:p>
          <a:p>
            <a:r>
              <a:rPr lang="en-GB" sz="2400" dirty="0"/>
              <a:t>Where are the gaps that you need to fill and how are you going to fill them?</a:t>
            </a:r>
          </a:p>
          <a:p>
            <a:r>
              <a:rPr lang="en-GB" sz="2400" dirty="0"/>
              <a:t>What assumptions have you made and how are you going to be testing them?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2A4E9F-C418-47B8-B8A1-2D374C0750CC}"/>
              </a:ext>
            </a:extLst>
          </p:cNvPr>
          <p:cNvSpPr txBox="1"/>
          <p:nvPr/>
        </p:nvSpPr>
        <p:spPr>
          <a:xfrm>
            <a:off x="457200" y="6214030"/>
            <a:ext cx="6203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</a:t>
            </a:r>
          </a:p>
          <a:p>
            <a:r>
              <a:rPr lang="en-GB" dirty="0"/>
              <a:t>“Channels”, “Key Activities”, “Key Resources”, “Key Partners”</a:t>
            </a:r>
          </a:p>
        </p:txBody>
      </p:sp>
    </p:spTree>
    <p:extLst>
      <p:ext uri="{BB962C8B-B14F-4D97-AF65-F5344CB8AC3E}">
        <p14:creationId xmlns:p14="http://schemas.microsoft.com/office/powerpoint/2010/main" val="1118937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Long Term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are your plans for the following 2-5 years?</a:t>
            </a:r>
          </a:p>
          <a:p>
            <a:pPr marL="457200" lvl="1" indent="0">
              <a:buNone/>
            </a:pPr>
            <a:r>
              <a:rPr lang="en-GB" sz="2000" dirty="0"/>
              <a:t>E.g.</a:t>
            </a:r>
          </a:p>
          <a:p>
            <a:pPr lvl="1"/>
            <a:r>
              <a:rPr lang="en-GB" sz="2000" dirty="0"/>
              <a:t>Team building?</a:t>
            </a:r>
          </a:p>
          <a:p>
            <a:pPr lvl="1"/>
            <a:r>
              <a:rPr lang="en-GB" sz="2000" dirty="0"/>
              <a:t>New location?</a:t>
            </a:r>
          </a:p>
          <a:p>
            <a:pPr lvl="1"/>
            <a:r>
              <a:rPr lang="en-GB" sz="2000" dirty="0"/>
              <a:t>Product development?</a:t>
            </a:r>
          </a:p>
          <a:p>
            <a:pPr lvl="1"/>
            <a:r>
              <a:rPr lang="en-GB" sz="2000" dirty="0"/>
              <a:t>Business development?</a:t>
            </a:r>
          </a:p>
          <a:p>
            <a:pPr lvl="1"/>
            <a:r>
              <a:rPr lang="en-GB" sz="2000" dirty="0"/>
              <a:t>Cash requirement?</a:t>
            </a:r>
          </a:p>
          <a:p>
            <a:pPr lvl="1"/>
            <a:r>
              <a:rPr lang="en-GB" sz="2000" dirty="0"/>
              <a:t>Milestones?</a:t>
            </a:r>
          </a:p>
          <a:p>
            <a:pPr lvl="2"/>
            <a:r>
              <a:rPr lang="en-GB" sz="1600" dirty="0"/>
              <a:t>What value add point will you reach and when?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0E4727-5313-45AC-8E8D-730DB29668A3}"/>
              </a:ext>
            </a:extLst>
          </p:cNvPr>
          <p:cNvSpPr txBox="1"/>
          <p:nvPr/>
        </p:nvSpPr>
        <p:spPr>
          <a:xfrm>
            <a:off x="457200" y="6214030"/>
            <a:ext cx="6203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</a:t>
            </a:r>
          </a:p>
          <a:p>
            <a:r>
              <a:rPr lang="en-GB" dirty="0"/>
              <a:t>“Channels”, “Key Activities”, “Key Resources”, “Key Partners”</a:t>
            </a:r>
          </a:p>
        </p:txBody>
      </p:sp>
    </p:spTree>
    <p:extLst>
      <p:ext uri="{BB962C8B-B14F-4D97-AF65-F5344CB8AC3E}">
        <p14:creationId xmlns:p14="http://schemas.microsoft.com/office/powerpoint/2010/main" val="2469394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088B6A0DA6E48BEF193BB0DC8BE1F" ma:contentTypeVersion="14" ma:contentTypeDescription="Create a new document." ma:contentTypeScope="" ma:versionID="6b0b93ca46434ec6f6eb39ef05ba8975">
  <xsd:schema xmlns:xsd="http://www.w3.org/2001/XMLSchema" xmlns:xs="http://www.w3.org/2001/XMLSchema" xmlns:p="http://schemas.microsoft.com/office/2006/metadata/properties" xmlns:ns1="http://schemas.microsoft.com/sharepoint/v3" xmlns:ns2="3785f8e0-db6a-4141-b828-ea733b5b1970" xmlns:ns3="b41de16c-acf6-4b19-9cc9-a8d34a496369" targetNamespace="http://schemas.microsoft.com/office/2006/metadata/properties" ma:root="true" ma:fieldsID="7e9384de26b194630db07bee735a67a5" ns1:_="" ns2:_="" ns3:_="">
    <xsd:import namespace="http://schemas.microsoft.com/sharepoint/v3"/>
    <xsd:import namespace="3785f8e0-db6a-4141-b828-ea733b5b1970"/>
    <xsd:import namespace="b41de16c-acf6-4b19-9cc9-a8d34a4963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85f8e0-db6a-4141-b828-ea733b5b1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de16c-acf6-4b19-9cc9-a8d34a49636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891444-AF7A-42ED-9A71-850602D4F8E2}">
  <ds:schemaRefs>
    <ds:schemaRef ds:uri="http://schemas.microsoft.com/office/2006/documentManagement/types"/>
    <ds:schemaRef ds:uri="http://purl.org/dc/elements/1.1/"/>
    <ds:schemaRef ds:uri="b41de16c-acf6-4b19-9cc9-a8d34a496369"/>
    <ds:schemaRef ds:uri="http://schemas.microsoft.com/sharepoint/v3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3785f8e0-db6a-4141-b828-ea733b5b1970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5D63B6A-49BB-442C-B714-B6634BADA2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85f8e0-db6a-4141-b828-ea733b5b1970"/>
    <ds:schemaRef ds:uri="b41de16c-acf6-4b19-9cc9-a8d34a4963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8B9266-EF63-4972-8C47-38CCE466AA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910</Words>
  <Application>Microsoft Office PowerPoint</Application>
  <PresentationFormat>On-screen Show (4:3)</PresentationFormat>
  <Paragraphs>115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Template slide pack for First Phase Business Plan</vt:lpstr>
      <vt:lpstr>Executive summary</vt:lpstr>
      <vt:lpstr>Market and Customers</vt:lpstr>
      <vt:lpstr>Value Proposition</vt:lpstr>
      <vt:lpstr>Product/Service</vt:lpstr>
      <vt:lpstr>Defensibility</vt:lpstr>
      <vt:lpstr>Competition</vt:lpstr>
      <vt:lpstr>Short Term Strategy</vt:lpstr>
      <vt:lpstr>Long Term Strategy</vt:lpstr>
      <vt:lpstr>Team</vt:lpstr>
      <vt:lpstr>Financial Plan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slide pack for investment pitch</dc:title>
  <dc:creator>Anne Dobree</dc:creator>
  <cp:lastModifiedBy>James Thomas</cp:lastModifiedBy>
  <cp:revision>28</cp:revision>
  <dcterms:created xsi:type="dcterms:W3CDTF">2014-02-19T13:25:28Z</dcterms:created>
  <dcterms:modified xsi:type="dcterms:W3CDTF">2020-03-07T12:06:34Z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0x010100C2F088B6A0DA6E48BEF193BB0DC8BE1F</vt:lpwstr>
  </property>
</Properties>
</file>