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0" r:id="rId6"/>
    <p:sldId id="262" r:id="rId7"/>
    <p:sldId id="264" r:id="rId8"/>
    <p:sldId id="261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84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19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46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76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65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45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83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5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56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45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D41EE-0EA0-4BE0-8692-8C168E0B1755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90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Template slide pack for investment pitch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[This is the sort of information that would be expected but you may not be able to provide it all in the first instance. </a:t>
            </a:r>
          </a:p>
          <a:p>
            <a:r>
              <a:rPr lang="en-GB" sz="1800" dirty="0" smtClean="0"/>
              <a:t>Please answer what you can]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83262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Executive 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Abstract/summary to be completed after rest of the pack</a:t>
            </a:r>
          </a:p>
          <a:p>
            <a:r>
              <a:rPr lang="en-GB" dirty="0" smtClean="0"/>
              <a:t>Please include why do you think that this is the right time for this technology to come out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43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Market need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What is the market?</a:t>
            </a:r>
          </a:p>
          <a:p>
            <a:pPr lvl="1"/>
            <a:r>
              <a:rPr lang="en-GB" sz="2400" dirty="0" smtClean="0"/>
              <a:t>What problem are you solving and for whom?</a:t>
            </a:r>
          </a:p>
          <a:p>
            <a:pPr lvl="1"/>
            <a:r>
              <a:rPr lang="en-GB" sz="2400" dirty="0" smtClean="0"/>
              <a:t>Who are the other companies in the marketplace? How are current competitors failing to meet customers’ needs?</a:t>
            </a:r>
          </a:p>
          <a:p>
            <a:r>
              <a:rPr lang="en-GB" dirty="0" smtClean="0"/>
              <a:t>Market size?</a:t>
            </a:r>
          </a:p>
          <a:p>
            <a:pPr lvl="1"/>
            <a:r>
              <a:rPr lang="en-GB" sz="2400" dirty="0" smtClean="0"/>
              <a:t>Total Addressable Market (TAM): everyone you wish to reach with your product</a:t>
            </a:r>
          </a:p>
          <a:p>
            <a:pPr lvl="1"/>
            <a:r>
              <a:rPr lang="en-GB" sz="2400" dirty="0" smtClean="0"/>
              <a:t>Specific Addressable Market (SAM): the portion of TAM you will target</a:t>
            </a:r>
          </a:p>
          <a:p>
            <a:pPr lvl="1"/>
            <a:r>
              <a:rPr lang="en-GB" sz="2400" dirty="0" smtClean="0"/>
              <a:t>Share of Market (SOM): the subset of your SAM that you will realistically reach in the first years of business</a:t>
            </a:r>
          </a:p>
          <a:p>
            <a:r>
              <a:rPr lang="en-GB" dirty="0" smtClean="0"/>
              <a:t>Customer feedback?</a:t>
            </a:r>
          </a:p>
          <a:p>
            <a:pPr lvl="1"/>
            <a:r>
              <a:rPr lang="en-GB" sz="2400" dirty="0" smtClean="0"/>
              <a:t>Any interactions to date?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17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Value proposition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What benefit are you providing, for who and how do you do it uniquely well?</a:t>
            </a:r>
          </a:p>
          <a:p>
            <a:r>
              <a:rPr lang="en-GB" dirty="0" smtClean="0"/>
              <a:t>What does the technology do?</a:t>
            </a:r>
          </a:p>
          <a:p>
            <a:r>
              <a:rPr lang="en-GB" dirty="0" smtClean="0"/>
              <a:t>What are the applications of your technology?</a:t>
            </a:r>
          </a:p>
          <a:p>
            <a:r>
              <a:rPr lang="en-GB" dirty="0" smtClean="0"/>
              <a:t>What are the key benefits to customers?</a:t>
            </a:r>
          </a:p>
          <a:p>
            <a:pPr lvl="1"/>
            <a:r>
              <a:rPr lang="en-GB" sz="2400" dirty="0" smtClean="0"/>
              <a:t>How much does your product cost? Is it cheaper </a:t>
            </a:r>
            <a:r>
              <a:rPr lang="en-GB" sz="2400" dirty="0" smtClean="0"/>
              <a:t>or </a:t>
            </a:r>
            <a:r>
              <a:rPr lang="en-GB" sz="2400" dirty="0" smtClean="0"/>
              <a:t>more expensive than current solutions?</a:t>
            </a:r>
          </a:p>
          <a:p>
            <a:pPr lvl="1"/>
            <a:r>
              <a:rPr lang="en-GB" sz="2400" dirty="0" smtClean="0"/>
              <a:t>What are the advantages over the competition?</a:t>
            </a:r>
          </a:p>
          <a:p>
            <a:pPr lvl="1"/>
            <a:r>
              <a:rPr lang="en-GB" sz="2400" dirty="0" smtClean="0"/>
              <a:t>Why is it unique and for whom?</a:t>
            </a:r>
          </a:p>
          <a:p>
            <a:r>
              <a:rPr lang="en-GB" dirty="0" smtClean="0"/>
              <a:t>How is the idea protected?</a:t>
            </a:r>
          </a:p>
          <a:p>
            <a:pPr lvl="1"/>
            <a:r>
              <a:rPr lang="en-GB" sz="2400" dirty="0" smtClean="0"/>
              <a:t>Details of IP protection</a:t>
            </a:r>
          </a:p>
          <a:p>
            <a:pPr lvl="1"/>
            <a:r>
              <a:rPr lang="en-GB" sz="2400" dirty="0" smtClean="0"/>
              <a:t>Freedom to operate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14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What is the commercial path to market and who do you have to interact with to get to market?</a:t>
            </a:r>
          </a:p>
          <a:p>
            <a:r>
              <a:rPr lang="en-GB" dirty="0" smtClean="0"/>
              <a:t>Details of business model</a:t>
            </a:r>
          </a:p>
          <a:p>
            <a:pPr lvl="1"/>
            <a:r>
              <a:rPr lang="en-GB" sz="2400" dirty="0" smtClean="0"/>
              <a:t>How are you going to make money? Who will you sell this to? For how much?</a:t>
            </a:r>
          </a:p>
          <a:p>
            <a:pPr lvl="1"/>
            <a:r>
              <a:rPr lang="en-GB" sz="2400" dirty="0" smtClean="0"/>
              <a:t>When will you have a product ready to sell?</a:t>
            </a:r>
          </a:p>
          <a:p>
            <a:r>
              <a:rPr lang="en-GB" dirty="0"/>
              <a:t>Barriers to customer adoption</a:t>
            </a:r>
          </a:p>
          <a:p>
            <a:pPr lvl="1"/>
            <a:r>
              <a:rPr lang="en-GB" sz="2400" dirty="0" smtClean="0"/>
              <a:t>What would stand in the way of your customers using your product?</a:t>
            </a:r>
          </a:p>
          <a:p>
            <a:pPr lvl="1"/>
            <a:r>
              <a:rPr lang="en-GB" sz="2400" dirty="0" smtClean="0"/>
              <a:t>How will you get your customers to use your technology?</a:t>
            </a:r>
          </a:p>
          <a:p>
            <a:pPr lvl="1"/>
            <a:r>
              <a:rPr lang="en-GB" sz="2400" dirty="0" smtClean="0"/>
              <a:t>Why will it be easy for them to change to your product?</a:t>
            </a:r>
          </a:p>
          <a:p>
            <a:r>
              <a:rPr lang="en-GB" dirty="0" smtClean="0"/>
              <a:t>Financial model</a:t>
            </a:r>
          </a:p>
          <a:p>
            <a:pPr lvl="1"/>
            <a:r>
              <a:rPr lang="en-GB" sz="2400" dirty="0" smtClean="0"/>
              <a:t>Show your calculations: how much will it cost you to make the product? How much will you sell it for? What profit will you obtain?</a:t>
            </a:r>
          </a:p>
          <a:p>
            <a:pPr lvl="1"/>
            <a:r>
              <a:rPr lang="en-GB" sz="2400" dirty="0" smtClean="0"/>
              <a:t>Simple profit and loss, and cash flow</a:t>
            </a:r>
          </a:p>
        </p:txBody>
      </p:sp>
    </p:spTree>
    <p:extLst>
      <p:ext uri="{BB962C8B-B14F-4D97-AF65-F5344CB8AC3E}">
        <p14:creationId xmlns:p14="http://schemas.microsoft.com/office/powerpoint/2010/main" val="295083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your plans for the first 12 months? Tell us what your start-up will do in the first year.</a:t>
            </a:r>
          </a:p>
          <a:p>
            <a:pPr marL="457200" lvl="1" indent="0">
              <a:buNone/>
            </a:pPr>
            <a:r>
              <a:rPr lang="en-GB" sz="2000" dirty="0" smtClean="0"/>
              <a:t>E.g.</a:t>
            </a:r>
          </a:p>
          <a:p>
            <a:pPr lvl="1"/>
            <a:r>
              <a:rPr lang="en-GB" sz="2000" dirty="0" smtClean="0"/>
              <a:t>Team building?</a:t>
            </a:r>
          </a:p>
          <a:p>
            <a:pPr lvl="1"/>
            <a:r>
              <a:rPr lang="en-GB" sz="2000" dirty="0" smtClean="0"/>
              <a:t>New location?</a:t>
            </a:r>
          </a:p>
          <a:p>
            <a:pPr lvl="1"/>
            <a:r>
              <a:rPr lang="en-GB" sz="2000" dirty="0" smtClean="0"/>
              <a:t>Technology development?</a:t>
            </a:r>
          </a:p>
          <a:p>
            <a:pPr lvl="1"/>
            <a:r>
              <a:rPr lang="en-GB" sz="2000" dirty="0" smtClean="0"/>
              <a:t>Business development?</a:t>
            </a:r>
          </a:p>
          <a:p>
            <a:pPr lvl="1"/>
            <a:r>
              <a:rPr lang="en-GB" sz="2000" dirty="0" smtClean="0"/>
              <a:t>Cash requirement?</a:t>
            </a:r>
          </a:p>
          <a:p>
            <a:pPr lvl="1"/>
            <a:r>
              <a:rPr lang="en-GB" sz="2000" dirty="0" smtClean="0"/>
              <a:t>Where will you get? What value add point will you reach?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1893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your plans for the following 2-5 years?</a:t>
            </a:r>
          </a:p>
          <a:p>
            <a:pPr marL="457200" lvl="1" indent="0">
              <a:buNone/>
            </a:pPr>
            <a:r>
              <a:rPr lang="en-GB" sz="2000" dirty="0" smtClean="0"/>
              <a:t>E.g.</a:t>
            </a:r>
          </a:p>
          <a:p>
            <a:pPr lvl="1"/>
            <a:r>
              <a:rPr lang="en-GB" sz="2000" dirty="0" smtClean="0"/>
              <a:t>Team building?</a:t>
            </a:r>
          </a:p>
          <a:p>
            <a:pPr lvl="1"/>
            <a:r>
              <a:rPr lang="en-GB" sz="2000" dirty="0" smtClean="0"/>
              <a:t>New location?</a:t>
            </a:r>
          </a:p>
          <a:p>
            <a:pPr lvl="1"/>
            <a:r>
              <a:rPr lang="en-GB" sz="2000" dirty="0" smtClean="0"/>
              <a:t>Technology development?</a:t>
            </a:r>
          </a:p>
          <a:p>
            <a:pPr lvl="1"/>
            <a:r>
              <a:rPr lang="en-GB" sz="2000" dirty="0" smtClean="0"/>
              <a:t>Business development?</a:t>
            </a:r>
          </a:p>
          <a:p>
            <a:pPr lvl="1"/>
            <a:r>
              <a:rPr lang="en-GB" sz="2000" dirty="0" smtClean="0"/>
              <a:t>Cash requirement?</a:t>
            </a:r>
          </a:p>
          <a:p>
            <a:pPr lvl="1"/>
            <a:r>
              <a:rPr lang="en-GB" sz="2000" dirty="0" smtClean="0"/>
              <a:t>What value add point will you reach and when?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6939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Exit route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your ambition? Do you want to sell the company to someone else or build the next HP?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374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Current members</a:t>
            </a:r>
          </a:p>
          <a:p>
            <a:pPr lvl="1"/>
            <a:r>
              <a:rPr lang="en-GB" sz="2400" dirty="0" smtClean="0"/>
              <a:t>CVs</a:t>
            </a:r>
          </a:p>
          <a:p>
            <a:r>
              <a:rPr lang="en-GB" dirty="0" smtClean="0"/>
              <a:t>Skills still needed</a:t>
            </a:r>
          </a:p>
          <a:p>
            <a:pPr lvl="1"/>
            <a:r>
              <a:rPr lang="en-GB" sz="2400" dirty="0" smtClean="0"/>
              <a:t>Recruitment plans?</a:t>
            </a:r>
          </a:p>
        </p:txBody>
      </p:sp>
    </p:spTree>
    <p:extLst>
      <p:ext uri="{BB962C8B-B14F-4D97-AF65-F5344CB8AC3E}">
        <p14:creationId xmlns:p14="http://schemas.microsoft.com/office/powerpoint/2010/main" val="118298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088B6A0DA6E48BEF193BB0DC8BE1F" ma:contentTypeVersion="7" ma:contentTypeDescription="Create a new document." ma:contentTypeScope="" ma:versionID="9db37ecdffa8e951437d43f88de52ab9">
  <xsd:schema xmlns:xsd="http://www.w3.org/2001/XMLSchema" xmlns:xs="http://www.w3.org/2001/XMLSchema" xmlns:p="http://schemas.microsoft.com/office/2006/metadata/properties" xmlns:ns2="3785f8e0-db6a-4141-b828-ea733b5b1970" xmlns:ns3="b41de16c-acf6-4b19-9cc9-a8d34a496369" targetNamespace="http://schemas.microsoft.com/office/2006/metadata/properties" ma:root="true" ma:fieldsID="31f09e87bde1949560c2cc27dc992e77" ns2:_="" ns3:_="">
    <xsd:import namespace="3785f8e0-db6a-4141-b828-ea733b5b1970"/>
    <xsd:import namespace="b41de16c-acf6-4b19-9cc9-a8d34a4963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85f8e0-db6a-4141-b828-ea733b5b1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1de16c-acf6-4b19-9cc9-a8d34a49636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EEECF6-9719-4167-B124-A8648907BE6F}"/>
</file>

<file path=customXml/itemProps2.xml><?xml version="1.0" encoding="utf-8"?>
<ds:datastoreItem xmlns:ds="http://schemas.openxmlformats.org/officeDocument/2006/customXml" ds:itemID="{EF8B9266-EF63-4972-8C47-38CCE466AA69}"/>
</file>

<file path=customXml/itemProps3.xml><?xml version="1.0" encoding="utf-8"?>
<ds:datastoreItem xmlns:ds="http://schemas.openxmlformats.org/officeDocument/2006/customXml" ds:itemID="{B2891444-AF7A-42ED-9A71-850602D4F8E2}"/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510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Template slide pack for investment pitch</vt:lpstr>
      <vt:lpstr>Executive summary</vt:lpstr>
      <vt:lpstr>Market need</vt:lpstr>
      <vt:lpstr>Value proposition</vt:lpstr>
      <vt:lpstr>Strategy</vt:lpstr>
      <vt:lpstr>Strategy 2</vt:lpstr>
      <vt:lpstr>Strategy 3</vt:lpstr>
      <vt:lpstr>Exit route</vt:lpstr>
      <vt:lpstr>Team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slide pack for investment pitch</dc:title>
  <dc:creator>Anne Dobree</dc:creator>
  <cp:lastModifiedBy>Tania Balsa</cp:lastModifiedBy>
  <cp:revision>20</cp:revision>
  <dcterms:created xsi:type="dcterms:W3CDTF">2014-02-19T13:25:28Z</dcterms:created>
  <dcterms:modified xsi:type="dcterms:W3CDTF">2017-03-30T09:50:28Z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0x010100C2F088B6A0DA6E48BEF193BB0DC8BE1F</vt:lpwstr>
  </property>
</Properties>
</file>