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5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00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42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037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0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135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454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796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079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12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859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47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83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F33F0-9C6E-47DC-885B-21B58889ABF8}" type="datetimeFigureOut">
              <a:rPr lang="en-GB" smtClean="0"/>
              <a:t>10/01/2018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A7E2F-AE4B-41C7-A04F-ADDFA0378C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28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spect="1"/>
          </p:cNvSpPr>
          <p:nvPr/>
        </p:nvSpPr>
        <p:spPr>
          <a:xfrm>
            <a:off x="5787001" y="4953634"/>
            <a:ext cx="1751627" cy="442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1138" dirty="0" smtClean="0"/>
              <a:t>Marketing </a:t>
            </a:r>
            <a:r>
              <a:rPr lang="en-GB" sz="1138" dirty="0"/>
              <a:t>Coordinator</a:t>
            </a:r>
          </a:p>
        </p:txBody>
      </p:sp>
      <p:sp>
        <p:nvSpPr>
          <p:cNvPr id="6" name="TextBox 5"/>
          <p:cNvSpPr txBox="1">
            <a:spLocks noChangeAspect="1"/>
          </p:cNvSpPr>
          <p:nvPr/>
        </p:nvSpPr>
        <p:spPr>
          <a:xfrm>
            <a:off x="1280107" y="2700460"/>
            <a:ext cx="1751627" cy="442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1138" dirty="0" smtClean="0"/>
              <a:t>Marketing </a:t>
            </a:r>
            <a:r>
              <a:rPr lang="en-GB" sz="1138" dirty="0"/>
              <a:t>Manager</a:t>
            </a:r>
          </a:p>
        </p:txBody>
      </p:sp>
      <p:sp>
        <p:nvSpPr>
          <p:cNvPr id="7" name="TextBox 6"/>
          <p:cNvSpPr txBox="1">
            <a:spLocks noChangeAspect="1"/>
          </p:cNvSpPr>
          <p:nvPr/>
        </p:nvSpPr>
        <p:spPr>
          <a:xfrm>
            <a:off x="263271" y="4219069"/>
            <a:ext cx="1751627" cy="4425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1138" dirty="0"/>
              <a:t>Marketing </a:t>
            </a:r>
            <a:r>
              <a:rPr lang="en-GB" sz="1138" dirty="0" smtClean="0"/>
              <a:t>Executive</a:t>
            </a:r>
            <a:endParaRPr lang="en-GB" sz="1138" dirty="0"/>
          </a:p>
          <a:p>
            <a:pPr algn="ctr"/>
            <a:r>
              <a:rPr lang="en-GB" sz="1138" dirty="0" smtClean="0"/>
              <a:t>- University</a:t>
            </a:r>
            <a:endParaRPr lang="en-GB" sz="1138" dirty="0"/>
          </a:p>
        </p:txBody>
      </p:sp>
      <p:sp>
        <p:nvSpPr>
          <p:cNvPr id="8" name="TextBox 7"/>
          <p:cNvSpPr txBox="1">
            <a:spLocks noChangeAspect="1"/>
          </p:cNvSpPr>
          <p:nvPr/>
        </p:nvSpPr>
        <p:spPr>
          <a:xfrm>
            <a:off x="2263347" y="4219069"/>
            <a:ext cx="1751627" cy="4425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1138" dirty="0">
                <a:solidFill>
                  <a:srgbClr val="FF9900"/>
                </a:solidFill>
              </a:rPr>
              <a:t>Marketing </a:t>
            </a:r>
            <a:r>
              <a:rPr lang="en-GB" sz="1138" dirty="0" smtClean="0">
                <a:solidFill>
                  <a:srgbClr val="FF9900"/>
                </a:solidFill>
              </a:rPr>
              <a:t>Executive</a:t>
            </a:r>
          </a:p>
          <a:p>
            <a:pPr algn="ctr"/>
            <a:r>
              <a:rPr lang="en-GB" sz="1138" dirty="0" smtClean="0">
                <a:solidFill>
                  <a:srgbClr val="FF9900"/>
                </a:solidFill>
              </a:rPr>
              <a:t>- External</a:t>
            </a:r>
            <a:endParaRPr lang="en-GB" sz="1138" dirty="0">
              <a:solidFill>
                <a:srgbClr val="FF9900"/>
              </a:solidFill>
            </a:endParaRPr>
          </a:p>
        </p:txBody>
      </p:sp>
      <p:sp>
        <p:nvSpPr>
          <p:cNvPr id="9" name="TextBox 8"/>
          <p:cNvSpPr txBox="1">
            <a:spLocks noChangeAspect="1"/>
          </p:cNvSpPr>
          <p:nvPr/>
        </p:nvSpPr>
        <p:spPr>
          <a:xfrm>
            <a:off x="4263205" y="2696534"/>
            <a:ext cx="1753200" cy="4428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>
            <a:defPPr>
              <a:defRPr lang="en-US"/>
            </a:defPPr>
            <a:lvl1pPr algn="ctr">
              <a:defRPr sz="1138"/>
            </a:lvl1pPr>
          </a:lstStyle>
          <a:p>
            <a:r>
              <a:rPr lang="en-GB" dirty="0">
                <a:solidFill>
                  <a:srgbClr val="FF9900"/>
                </a:solidFill>
              </a:rPr>
              <a:t>Communications Manager</a:t>
            </a:r>
          </a:p>
        </p:txBody>
      </p:sp>
      <p:sp>
        <p:nvSpPr>
          <p:cNvPr id="10" name="TextBox 9"/>
          <p:cNvSpPr txBox="1">
            <a:spLocks noChangeAspect="1"/>
          </p:cNvSpPr>
          <p:nvPr/>
        </p:nvSpPr>
        <p:spPr>
          <a:xfrm>
            <a:off x="7247876" y="2700703"/>
            <a:ext cx="1751627" cy="4425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1138" dirty="0" smtClean="0"/>
              <a:t>Press and</a:t>
            </a:r>
          </a:p>
          <a:p>
            <a:pPr algn="ctr"/>
            <a:r>
              <a:rPr lang="en-GB" sz="1138" dirty="0" smtClean="0"/>
              <a:t>Media Manager</a:t>
            </a:r>
            <a:endParaRPr lang="en-GB" sz="1138" dirty="0"/>
          </a:p>
        </p:txBody>
      </p:sp>
      <p:sp>
        <p:nvSpPr>
          <p:cNvPr id="11" name="TextBox 10"/>
          <p:cNvSpPr txBox="1">
            <a:spLocks noChangeAspect="1"/>
          </p:cNvSpPr>
          <p:nvPr/>
        </p:nvSpPr>
        <p:spPr>
          <a:xfrm>
            <a:off x="4264560" y="1451626"/>
            <a:ext cx="1751627" cy="44255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1">
            <a:spAutoFit/>
          </a:bodyPr>
          <a:lstStyle/>
          <a:p>
            <a:pPr algn="ctr"/>
            <a:r>
              <a:rPr lang="en-GB" sz="1138" dirty="0"/>
              <a:t>Head of Marketing</a:t>
            </a:r>
          </a:p>
          <a:p>
            <a:pPr algn="ctr"/>
            <a:r>
              <a:rPr lang="en-GB" sz="1138" dirty="0"/>
              <a:t>and Communications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116" y="399855"/>
            <a:ext cx="1236685" cy="395474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 flipV="1">
            <a:off x="2155921" y="2259821"/>
            <a:ext cx="7322761" cy="192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139085" y="3501643"/>
            <a:ext cx="0" cy="7221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155920" y="3143260"/>
            <a:ext cx="844" cy="36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139085" y="3503260"/>
            <a:ext cx="1997991" cy="30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9476760" y="2257412"/>
            <a:ext cx="3845" cy="291762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543391" y="5175034"/>
            <a:ext cx="193813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956300" y="314950"/>
            <a:ext cx="3378200" cy="369332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GB" b="1" dirty="0" smtClean="0">
                <a:latin typeface="+mj-lt"/>
              </a:rPr>
              <a:t>Marketing </a:t>
            </a:r>
            <a:r>
              <a:rPr lang="en-GB" b="1" smtClean="0">
                <a:latin typeface="+mj-lt"/>
              </a:rPr>
              <a:t>and </a:t>
            </a:r>
            <a:r>
              <a:rPr lang="en-GB" b="1" smtClean="0">
                <a:latin typeface="+mj-lt"/>
              </a:rPr>
              <a:t>Communications</a:t>
            </a:r>
            <a:endParaRPr lang="en-GB" sz="800" i="1" dirty="0">
              <a:solidFill>
                <a:schemeClr val="bg2">
                  <a:lumMod val="90000"/>
                </a:schemeClr>
              </a:solidFill>
              <a:latin typeface="+mj-lt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8123689" y="2269470"/>
            <a:ext cx="0" cy="42706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1" idx="2"/>
            <a:endCxn id="9" idx="0"/>
          </p:cNvCxnSpPr>
          <p:nvPr/>
        </p:nvCxnSpPr>
        <p:spPr>
          <a:xfrm flipH="1">
            <a:off x="5139805" y="1894183"/>
            <a:ext cx="569" cy="80235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8" idx="0"/>
          </p:cNvCxnSpPr>
          <p:nvPr/>
        </p:nvCxnSpPr>
        <p:spPr>
          <a:xfrm>
            <a:off x="3137076" y="3502236"/>
            <a:ext cx="2085" cy="71683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155920" y="2275257"/>
            <a:ext cx="0" cy="42706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433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16B35FA6D51844B6869156C6EA68D3" ma:contentTypeVersion="6" ma:contentTypeDescription="Create a new document." ma:contentTypeScope="" ma:versionID="c23a5f509d81d4a3f0f066d2fad59f97">
  <xsd:schema xmlns:xsd="http://www.w3.org/2001/XMLSchema" xmlns:xs="http://www.w3.org/2001/XMLSchema" xmlns:p="http://schemas.microsoft.com/office/2006/metadata/properties" xmlns:ns2="f9b83a9d-74ee-4009-970f-1a27715122a1" xmlns:ns3="b41de16c-acf6-4b19-9cc9-a8d34a496369" targetNamespace="http://schemas.microsoft.com/office/2006/metadata/properties" ma:root="true" ma:fieldsID="4530589ce6d79d78deabc27ab943581d" ns2:_="" ns3:_="">
    <xsd:import namespace="f9b83a9d-74ee-4009-970f-1a27715122a1"/>
    <xsd:import namespace="b41de16c-acf6-4b19-9cc9-a8d34a4963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b83a9d-74ee-4009-970f-1a27715122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de16c-acf6-4b19-9cc9-a8d34a49636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DA7DC8-C40F-407F-BE2A-397AD6EF8245}">
  <ds:schemaRefs>
    <ds:schemaRef ds:uri="http://www.w3.org/XML/1998/namespace"/>
    <ds:schemaRef ds:uri="http://purl.org/dc/elements/1.1/"/>
    <ds:schemaRef ds:uri="http://schemas.microsoft.com/office/2006/documentManagement/types"/>
    <ds:schemaRef ds:uri="f9b83a9d-74ee-4009-970f-1a27715122a1"/>
    <ds:schemaRef ds:uri="http://purl.org/dc/dcmitype/"/>
    <ds:schemaRef ds:uri="http://schemas.openxmlformats.org/package/2006/metadata/core-properties"/>
    <ds:schemaRef ds:uri="b41de16c-acf6-4b19-9cc9-a8d34a496369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186C66D-741C-47F2-9007-E5AF47D166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BFAC199-0E00-463D-8CE5-481F022302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9b83a9d-74ee-4009-970f-1a27715122a1"/>
    <ds:schemaRef ds:uri="b41de16c-acf6-4b19-9cc9-a8d34a4963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26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Christian Pratt</dc:creator>
  <cp:lastModifiedBy>Ruth Queen</cp:lastModifiedBy>
  <cp:revision>30</cp:revision>
  <cp:lastPrinted>2017-10-25T15:03:26Z</cp:lastPrinted>
  <dcterms:created xsi:type="dcterms:W3CDTF">2017-10-24T12:24:26Z</dcterms:created>
  <dcterms:modified xsi:type="dcterms:W3CDTF">2018-01-10T16:18:02Z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0x010100A416B35FA6D51844B6869156C6EA68D3</vt:lpwstr>
  </property>
</Properties>
</file>