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0" r:id="rId6"/>
    <p:sldId id="262" r:id="rId7"/>
    <p:sldId id="264" r:id="rId8"/>
    <p:sldId id="261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8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19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46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6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5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45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83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5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56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45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D41EE-0EA0-4BE0-8692-8C168E0B1755}" type="datetimeFigureOut">
              <a:rPr lang="en-GB" smtClean="0"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90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Template slide pack for investment pitch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[This is the sort of information that would be expected but you may not be able to provide it all in the first instance]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3262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Executive 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Abstract/summary to </a:t>
            </a:r>
            <a:r>
              <a:rPr lang="en-GB" dirty="0" smtClean="0"/>
              <a:t>be completed after rest of the pack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43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Market need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the market?</a:t>
            </a:r>
          </a:p>
          <a:p>
            <a:pPr lvl="1"/>
            <a:r>
              <a:rPr lang="en-GB" sz="2400" dirty="0" smtClean="0"/>
              <a:t>What problem are you solving and for whom?</a:t>
            </a:r>
          </a:p>
          <a:p>
            <a:pPr lvl="1"/>
            <a:r>
              <a:rPr lang="en-GB" sz="2400" dirty="0" smtClean="0"/>
              <a:t>Who are the key players?</a:t>
            </a:r>
          </a:p>
          <a:p>
            <a:r>
              <a:rPr lang="en-GB" dirty="0" smtClean="0"/>
              <a:t>Market size?</a:t>
            </a:r>
          </a:p>
          <a:p>
            <a:pPr lvl="1"/>
            <a:r>
              <a:rPr lang="en-GB" sz="2400" dirty="0" smtClean="0"/>
              <a:t>E.g. Total Addressable Market </a:t>
            </a:r>
            <a:r>
              <a:rPr lang="en-GB" sz="2400" dirty="0" smtClean="0"/>
              <a:t>/ </a:t>
            </a:r>
            <a:r>
              <a:rPr lang="en-GB" sz="2400" dirty="0" smtClean="0"/>
              <a:t>Specific Addressable Market</a:t>
            </a:r>
            <a:endParaRPr lang="en-GB" sz="2400" dirty="0" smtClean="0"/>
          </a:p>
          <a:p>
            <a:r>
              <a:rPr lang="en-GB" dirty="0" smtClean="0"/>
              <a:t>Customer feedback?</a:t>
            </a:r>
          </a:p>
          <a:p>
            <a:pPr lvl="1"/>
            <a:r>
              <a:rPr lang="en-GB" sz="2400" dirty="0" smtClean="0"/>
              <a:t>Any interactions to date?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17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 proposition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</a:t>
            </a:r>
            <a:r>
              <a:rPr lang="en-GB" dirty="0" smtClean="0"/>
              <a:t>is </a:t>
            </a:r>
            <a:r>
              <a:rPr lang="en-GB" dirty="0" smtClean="0"/>
              <a:t>the technology offer?</a:t>
            </a:r>
          </a:p>
          <a:p>
            <a:r>
              <a:rPr lang="en-GB" dirty="0" smtClean="0"/>
              <a:t>What are the key benefits to customers?</a:t>
            </a:r>
          </a:p>
          <a:p>
            <a:pPr lvl="1"/>
            <a:r>
              <a:rPr lang="en-GB" sz="2400" dirty="0" smtClean="0"/>
              <a:t>Is there any cost analysis?</a:t>
            </a:r>
          </a:p>
          <a:p>
            <a:pPr lvl="1"/>
            <a:r>
              <a:rPr lang="en-GB" sz="2400" dirty="0" smtClean="0"/>
              <a:t>What are the advantages over the competition?</a:t>
            </a:r>
          </a:p>
          <a:p>
            <a:pPr lvl="1"/>
            <a:r>
              <a:rPr lang="en-GB" sz="2400" dirty="0" smtClean="0"/>
              <a:t>Why is it unique and for whom?</a:t>
            </a:r>
          </a:p>
          <a:p>
            <a:r>
              <a:rPr lang="en-GB" dirty="0" smtClean="0"/>
              <a:t>How is the idea protected?</a:t>
            </a:r>
          </a:p>
          <a:p>
            <a:pPr lvl="1"/>
            <a:r>
              <a:rPr lang="en-GB" sz="2400" dirty="0" smtClean="0"/>
              <a:t>Details of IP protection</a:t>
            </a:r>
          </a:p>
          <a:p>
            <a:pPr lvl="1"/>
            <a:r>
              <a:rPr lang="en-GB" sz="2400" dirty="0" smtClean="0"/>
              <a:t>Freedom to operate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14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Summary of the value chain and position of </a:t>
            </a:r>
            <a:r>
              <a:rPr lang="en-GB" dirty="0" err="1" smtClean="0"/>
              <a:t>newco</a:t>
            </a:r>
            <a:endParaRPr lang="en-GB" dirty="0" smtClean="0"/>
          </a:p>
          <a:p>
            <a:r>
              <a:rPr lang="en-GB" dirty="0" smtClean="0"/>
              <a:t>Details of business model</a:t>
            </a:r>
          </a:p>
          <a:p>
            <a:pPr lvl="1"/>
            <a:r>
              <a:rPr lang="en-GB" sz="2400" dirty="0" smtClean="0"/>
              <a:t>Licence? Outsource? Manufacturing?</a:t>
            </a:r>
          </a:p>
          <a:p>
            <a:pPr lvl="1"/>
            <a:r>
              <a:rPr lang="en-GB" sz="2400" dirty="0" smtClean="0"/>
              <a:t>When will you have a product ready to sell?</a:t>
            </a:r>
          </a:p>
          <a:p>
            <a:r>
              <a:rPr lang="en-GB" dirty="0"/>
              <a:t>Barriers to customer adoption</a:t>
            </a:r>
          </a:p>
          <a:p>
            <a:pPr lvl="1"/>
            <a:r>
              <a:rPr lang="en-GB" sz="2400" dirty="0"/>
              <a:t>How will these be overcome?</a:t>
            </a:r>
          </a:p>
          <a:p>
            <a:r>
              <a:rPr lang="en-GB" dirty="0" smtClean="0"/>
              <a:t>Financial model</a:t>
            </a:r>
          </a:p>
          <a:p>
            <a:pPr lvl="1"/>
            <a:r>
              <a:rPr lang="en-GB" sz="2400" dirty="0" smtClean="0"/>
              <a:t>Simple profit and loss, and cash flow</a:t>
            </a:r>
          </a:p>
        </p:txBody>
      </p:sp>
    </p:spTree>
    <p:extLst>
      <p:ext uri="{BB962C8B-B14F-4D97-AF65-F5344CB8AC3E}">
        <p14:creationId xmlns:p14="http://schemas.microsoft.com/office/powerpoint/2010/main" val="295083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your plans for the seed stage?</a:t>
            </a:r>
          </a:p>
          <a:p>
            <a:pPr marL="457200" lvl="1" indent="0">
              <a:buNone/>
            </a:pPr>
            <a:r>
              <a:rPr lang="en-GB" sz="2000" dirty="0" smtClean="0"/>
              <a:t>E.g.</a:t>
            </a:r>
          </a:p>
          <a:p>
            <a:pPr lvl="1"/>
            <a:r>
              <a:rPr lang="en-GB" sz="2000" dirty="0" smtClean="0"/>
              <a:t>Team </a:t>
            </a:r>
            <a:r>
              <a:rPr lang="en-GB" sz="2000" dirty="0" smtClean="0"/>
              <a:t>building?</a:t>
            </a:r>
          </a:p>
          <a:p>
            <a:pPr lvl="1"/>
            <a:r>
              <a:rPr lang="en-GB" sz="2000" dirty="0" smtClean="0"/>
              <a:t>New location?</a:t>
            </a:r>
          </a:p>
          <a:p>
            <a:pPr lvl="1"/>
            <a:r>
              <a:rPr lang="en-GB" sz="2000" dirty="0" smtClean="0"/>
              <a:t>Technology development?</a:t>
            </a:r>
          </a:p>
          <a:p>
            <a:pPr lvl="1"/>
            <a:r>
              <a:rPr lang="en-GB" sz="2000" dirty="0" smtClean="0"/>
              <a:t>Business development?</a:t>
            </a:r>
          </a:p>
          <a:p>
            <a:pPr lvl="1"/>
            <a:r>
              <a:rPr lang="en-GB" sz="2000" dirty="0" smtClean="0"/>
              <a:t>Cash requirement?</a:t>
            </a:r>
          </a:p>
          <a:p>
            <a:pPr lvl="1"/>
            <a:r>
              <a:rPr lang="en-GB" sz="2000" dirty="0" smtClean="0"/>
              <a:t>What value add point will you reach?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11893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your plans after the seed stage?</a:t>
            </a:r>
          </a:p>
          <a:p>
            <a:pPr marL="457200" lvl="1" indent="0">
              <a:buNone/>
            </a:pPr>
            <a:r>
              <a:rPr lang="en-GB" sz="2000" dirty="0" smtClean="0"/>
              <a:t>E.g.</a:t>
            </a:r>
          </a:p>
          <a:p>
            <a:pPr lvl="1"/>
            <a:r>
              <a:rPr lang="en-GB" sz="2000" dirty="0" smtClean="0"/>
              <a:t>Team </a:t>
            </a:r>
            <a:r>
              <a:rPr lang="en-GB" sz="2000" dirty="0" smtClean="0"/>
              <a:t>building</a:t>
            </a:r>
            <a:r>
              <a:rPr lang="en-GB" sz="2000" dirty="0" smtClean="0"/>
              <a:t>?</a:t>
            </a:r>
            <a:endParaRPr lang="en-GB" sz="2000" dirty="0" smtClean="0"/>
          </a:p>
          <a:p>
            <a:pPr lvl="1"/>
            <a:r>
              <a:rPr lang="en-GB" sz="2000" dirty="0" smtClean="0"/>
              <a:t>New location?</a:t>
            </a:r>
          </a:p>
          <a:p>
            <a:pPr lvl="1"/>
            <a:r>
              <a:rPr lang="en-GB" sz="2000" dirty="0" smtClean="0"/>
              <a:t>Technology development?</a:t>
            </a:r>
          </a:p>
          <a:p>
            <a:pPr lvl="1"/>
            <a:r>
              <a:rPr lang="en-GB" sz="2000" dirty="0" smtClean="0"/>
              <a:t>Business development?</a:t>
            </a:r>
          </a:p>
          <a:p>
            <a:pPr lvl="1"/>
            <a:r>
              <a:rPr lang="en-GB" sz="2000" dirty="0" smtClean="0"/>
              <a:t>Cash requirement?</a:t>
            </a:r>
          </a:p>
          <a:p>
            <a:pPr lvl="1"/>
            <a:r>
              <a:rPr lang="en-GB" sz="2000" dirty="0" smtClean="0"/>
              <a:t>What value add point will you reach and when?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6939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Exit route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Credible exit scenario and examples</a:t>
            </a:r>
          </a:p>
          <a:p>
            <a:r>
              <a:rPr lang="en-GB" dirty="0" smtClean="0"/>
              <a:t>Capital </a:t>
            </a:r>
            <a:r>
              <a:rPr lang="en-GB" dirty="0" smtClean="0"/>
              <a:t>required (best estimate)</a:t>
            </a:r>
            <a:endParaRPr lang="en-GB" dirty="0" smtClean="0"/>
          </a:p>
          <a:p>
            <a:pPr lvl="1"/>
            <a:r>
              <a:rPr lang="en-GB" dirty="0" smtClean="0"/>
              <a:t>To get to next value add point</a:t>
            </a:r>
          </a:p>
          <a:p>
            <a:pPr lvl="1"/>
            <a:r>
              <a:rPr lang="en-GB" dirty="0" smtClean="0"/>
              <a:t>To get to exit</a:t>
            </a:r>
          </a:p>
          <a:p>
            <a:pPr lvl="1"/>
            <a:r>
              <a:rPr lang="en-GB" dirty="0" smtClean="0"/>
              <a:t>Co-investors and progress with them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374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Current members</a:t>
            </a:r>
          </a:p>
          <a:p>
            <a:pPr lvl="1"/>
            <a:r>
              <a:rPr lang="en-GB" sz="2400" dirty="0" smtClean="0"/>
              <a:t>CVs</a:t>
            </a:r>
          </a:p>
          <a:p>
            <a:r>
              <a:rPr lang="en-GB" dirty="0" smtClean="0"/>
              <a:t>Skills still needed</a:t>
            </a:r>
          </a:p>
          <a:p>
            <a:pPr lvl="1"/>
            <a:r>
              <a:rPr lang="en-GB" sz="2400" dirty="0" smtClean="0"/>
              <a:t>Recruitment plans?</a:t>
            </a:r>
          </a:p>
        </p:txBody>
      </p:sp>
    </p:spTree>
    <p:extLst>
      <p:ext uri="{BB962C8B-B14F-4D97-AF65-F5344CB8AC3E}">
        <p14:creationId xmlns:p14="http://schemas.microsoft.com/office/powerpoint/2010/main" val="118298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299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Template slide pack for investment pitch</vt:lpstr>
      <vt:lpstr>Executive summary</vt:lpstr>
      <vt:lpstr>Market need</vt:lpstr>
      <vt:lpstr>Value proposition</vt:lpstr>
      <vt:lpstr>Strategy</vt:lpstr>
      <vt:lpstr>Strategy 2</vt:lpstr>
      <vt:lpstr>Strategy 3</vt:lpstr>
      <vt:lpstr>Exit route</vt:lpstr>
      <vt:lpstr>Team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slide pack for investment pitch</dc:title>
  <dc:creator>Anne Dobree</dc:creator>
  <cp:lastModifiedBy>Anne Dobree</cp:lastModifiedBy>
  <cp:revision>13</cp:revision>
  <dcterms:created xsi:type="dcterms:W3CDTF">2014-02-19T13:25:28Z</dcterms:created>
  <dcterms:modified xsi:type="dcterms:W3CDTF">2016-04-13T14:56:36Z</dcterms:modified>
</cp:coreProperties>
</file>